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ade Gamer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7.jpeg" Type="http://schemas.openxmlformats.org/officeDocument/2006/relationships/image"/><Relationship Id="rId7" Target="../media/VAGWgtT90Cg.mp4" Type="http://schemas.openxmlformats.org/officeDocument/2006/relationships/video"/><Relationship Id="rId8" Target="../media/VAGWgtT90Cg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8.jpeg" Type="http://schemas.openxmlformats.org/officeDocument/2006/relationships/image"/><Relationship Id="rId7" Target="../media/VAGWgvylaZU.mp4" Type="http://schemas.openxmlformats.org/officeDocument/2006/relationships/video"/><Relationship Id="rId8" Target="../media/VAGWgvylaZU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9.jpeg" Type="http://schemas.openxmlformats.org/officeDocument/2006/relationships/image"/><Relationship Id="rId7" Target="../media/VAGWgZ4DCmc.mp4" Type="http://schemas.openxmlformats.org/officeDocument/2006/relationships/video"/><Relationship Id="rId8" Target="../media/VAGWgZ4DCmc.mp4" Type="http://schemas.microsoft.com/office/2007/relationships/media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14" Target="slide3.xml" Type="http://schemas.openxmlformats.org/officeDocument/2006/relationships/slid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9606" y="392956"/>
            <a:ext cx="4028788" cy="4028788"/>
          </a:xfrm>
          <a:custGeom>
            <a:avLst/>
            <a:gdLst/>
            <a:ahLst/>
            <a:cxnLst/>
            <a:rect r="r" b="b" t="t" l="l"/>
            <a:pathLst>
              <a:path h="4028788" w="4028788">
                <a:moveTo>
                  <a:pt x="0" y="0"/>
                </a:moveTo>
                <a:lnTo>
                  <a:pt x="4028788" y="0"/>
                </a:lnTo>
                <a:lnTo>
                  <a:pt x="4028788" y="4028787"/>
                </a:lnTo>
                <a:lnTo>
                  <a:pt x="0" y="402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69183" y="2748106"/>
            <a:ext cx="11549634" cy="4309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96"/>
              </a:lnSpc>
              <a:spcBef>
                <a:spcPct val="0"/>
              </a:spcBef>
            </a:pPr>
            <a:r>
              <a:rPr lang="en-US" sz="1206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TETRIS TRAINER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2660030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0" y="0"/>
                </a:moveTo>
                <a:lnTo>
                  <a:pt x="2359993" y="0"/>
                </a:lnTo>
                <a:lnTo>
                  <a:pt x="2359993" y="823852"/>
                </a:lnTo>
                <a:lnTo>
                  <a:pt x="0" y="8238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901719" y="2660030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369183" y="8053778"/>
            <a:ext cx="11549634" cy="153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8"/>
              </a:lnSpc>
              <a:spcBef>
                <a:spcPct val="0"/>
              </a:spcBef>
            </a:pPr>
            <a:r>
              <a:rPr lang="en-US" sz="8570" u="sng">
                <a:solidFill>
                  <a:srgbClr val="8E68E6"/>
                </a:solidFill>
                <a:latin typeface="Arcade Gamer"/>
                <a:ea typeface="Arcade Gamer"/>
                <a:cs typeface="Arcade Gamer"/>
                <a:sym typeface="Arcade Gamer"/>
              </a:rPr>
              <a:t>GRUPO DUALITY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681517" y="409711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5333" y="562555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221812" y="1736651"/>
            <a:ext cx="13844376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312315" y="143011"/>
            <a:ext cx="11663370" cy="170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1"/>
              </a:lnSpc>
              <a:spcBef>
                <a:spcPct val="0"/>
              </a:spcBef>
            </a:pPr>
            <a:r>
              <a:rPr lang="en-US" sz="9451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DT-CANNON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681517" y="409711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5333" y="562555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228370" y="1693307"/>
            <a:ext cx="13831261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312315" y="94414"/>
            <a:ext cx="11663370" cy="1705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231"/>
              </a:lnSpc>
              <a:spcBef>
                <a:spcPct val="0"/>
              </a:spcBef>
            </a:pPr>
            <a:r>
              <a:rPr lang="en-US" sz="9451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T-SPINS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681517" y="409711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5333" y="562555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140946" y="1652857"/>
            <a:ext cx="13803836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42578" y="3389"/>
            <a:ext cx="7802843" cy="164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00"/>
              </a:lnSpc>
              <a:spcBef>
                <a:spcPct val="0"/>
              </a:spcBef>
            </a:pPr>
            <a:r>
              <a:rPr lang="en-US" sz="9143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DIG RACE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6787" y="1724846"/>
            <a:ext cx="13434427" cy="8043863"/>
          </a:xfrm>
          <a:custGeom>
            <a:avLst/>
            <a:gdLst/>
            <a:ahLst/>
            <a:cxnLst/>
            <a:rect r="r" b="b" t="t" l="l"/>
            <a:pathLst>
              <a:path h="8043863" w="13434427">
                <a:moveTo>
                  <a:pt x="0" y="0"/>
                </a:moveTo>
                <a:lnTo>
                  <a:pt x="13434426" y="0"/>
                </a:lnTo>
                <a:lnTo>
                  <a:pt x="13434426" y="8043863"/>
                </a:lnTo>
                <a:lnTo>
                  <a:pt x="0" y="80438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00462" y="75379"/>
            <a:ext cx="11487076" cy="164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800"/>
              </a:lnSpc>
              <a:spcBef>
                <a:spcPct val="0"/>
              </a:spcBef>
            </a:pPr>
            <a:r>
              <a:rPr lang="en-US" sz="9143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END SCREEN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76542" y="103475"/>
            <a:ext cx="12334916" cy="1612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76"/>
              </a:lnSpc>
              <a:spcBef>
                <a:spcPct val="0"/>
              </a:spcBef>
            </a:pPr>
            <a:r>
              <a:rPr lang="en-US" sz="9054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PIEZAS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546157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4453058" y="0"/>
                </a:moveTo>
                <a:lnTo>
                  <a:pt x="0" y="0"/>
                </a:lnTo>
                <a:lnTo>
                  <a:pt x="0" y="793454"/>
                </a:lnTo>
                <a:lnTo>
                  <a:pt x="4453058" y="793454"/>
                </a:lnTo>
                <a:lnTo>
                  <a:pt x="445305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945383" y="7866334"/>
            <a:ext cx="7315200" cy="2420666"/>
          </a:xfrm>
          <a:custGeom>
            <a:avLst/>
            <a:gdLst/>
            <a:ahLst/>
            <a:cxnLst/>
            <a:rect r="r" b="b" t="t" l="l"/>
            <a:pathLst>
              <a:path h="2420666" w="7315200">
                <a:moveTo>
                  <a:pt x="0" y="0"/>
                </a:moveTo>
                <a:lnTo>
                  <a:pt x="7315200" y="0"/>
                </a:lnTo>
                <a:lnTo>
                  <a:pt x="7315200" y="2420666"/>
                </a:lnTo>
                <a:lnTo>
                  <a:pt x="0" y="2420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90015" y="7837277"/>
            <a:ext cx="7315200" cy="2420666"/>
          </a:xfrm>
          <a:custGeom>
            <a:avLst/>
            <a:gdLst/>
            <a:ahLst/>
            <a:cxnLst/>
            <a:rect r="r" b="b" t="t" l="l"/>
            <a:pathLst>
              <a:path h="2420666" w="7315200">
                <a:moveTo>
                  <a:pt x="0" y="0"/>
                </a:moveTo>
                <a:lnTo>
                  <a:pt x="7315200" y="0"/>
                </a:lnTo>
                <a:lnTo>
                  <a:pt x="7315200" y="2420666"/>
                </a:lnTo>
                <a:lnTo>
                  <a:pt x="0" y="24206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3394" y="1943633"/>
            <a:ext cx="3486871" cy="2088520"/>
          </a:xfrm>
          <a:custGeom>
            <a:avLst/>
            <a:gdLst/>
            <a:ahLst/>
            <a:cxnLst/>
            <a:rect r="r" b="b" t="t" l="l"/>
            <a:pathLst>
              <a:path h="2088520" w="3486871">
                <a:moveTo>
                  <a:pt x="0" y="0"/>
                </a:moveTo>
                <a:lnTo>
                  <a:pt x="3486872" y="0"/>
                </a:lnTo>
                <a:lnTo>
                  <a:pt x="3486872" y="2088520"/>
                </a:lnTo>
                <a:lnTo>
                  <a:pt x="0" y="2088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870" t="0" r="-2487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88992" y="4676337"/>
            <a:ext cx="4640874" cy="1856349"/>
          </a:xfrm>
          <a:custGeom>
            <a:avLst/>
            <a:gdLst/>
            <a:ahLst/>
            <a:cxnLst/>
            <a:rect r="r" b="b" t="t" l="l"/>
            <a:pathLst>
              <a:path h="1856349" w="4640874">
                <a:moveTo>
                  <a:pt x="0" y="0"/>
                </a:moveTo>
                <a:lnTo>
                  <a:pt x="4640873" y="0"/>
                </a:lnTo>
                <a:lnTo>
                  <a:pt x="4640873" y="1856350"/>
                </a:lnTo>
                <a:lnTo>
                  <a:pt x="0" y="1856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12217" y="4546503"/>
            <a:ext cx="5211600" cy="2028739"/>
          </a:xfrm>
          <a:custGeom>
            <a:avLst/>
            <a:gdLst/>
            <a:ahLst/>
            <a:cxnLst/>
            <a:rect r="r" b="b" t="t" l="l"/>
            <a:pathLst>
              <a:path h="2028739" w="5211600">
                <a:moveTo>
                  <a:pt x="0" y="0"/>
                </a:moveTo>
                <a:lnTo>
                  <a:pt x="5211601" y="0"/>
                </a:lnTo>
                <a:lnTo>
                  <a:pt x="5211601" y="2028739"/>
                </a:lnTo>
                <a:lnTo>
                  <a:pt x="0" y="20287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280" t="-5387" r="-128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59912" y="4837279"/>
            <a:ext cx="4604959" cy="1841984"/>
          </a:xfrm>
          <a:custGeom>
            <a:avLst/>
            <a:gdLst/>
            <a:ahLst/>
            <a:cxnLst/>
            <a:rect r="r" b="b" t="t" l="l"/>
            <a:pathLst>
              <a:path h="1841984" w="4604959">
                <a:moveTo>
                  <a:pt x="0" y="0"/>
                </a:moveTo>
                <a:lnTo>
                  <a:pt x="4604959" y="0"/>
                </a:lnTo>
                <a:lnTo>
                  <a:pt x="4604959" y="1841983"/>
                </a:lnTo>
                <a:lnTo>
                  <a:pt x="0" y="18419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14796" y="1943633"/>
            <a:ext cx="4811826" cy="1394748"/>
          </a:xfrm>
          <a:custGeom>
            <a:avLst/>
            <a:gdLst/>
            <a:ahLst/>
            <a:cxnLst/>
            <a:rect r="r" b="b" t="t" l="l"/>
            <a:pathLst>
              <a:path h="1394748" w="4811826">
                <a:moveTo>
                  <a:pt x="0" y="0"/>
                </a:moveTo>
                <a:lnTo>
                  <a:pt x="4811825" y="0"/>
                </a:lnTo>
                <a:lnTo>
                  <a:pt x="4811825" y="1394748"/>
                </a:lnTo>
                <a:lnTo>
                  <a:pt x="0" y="13947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2745" r="0" b="-2525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74982" y="2021485"/>
            <a:ext cx="3855570" cy="1442071"/>
          </a:xfrm>
          <a:custGeom>
            <a:avLst/>
            <a:gdLst/>
            <a:ahLst/>
            <a:cxnLst/>
            <a:rect r="r" b="b" t="t" l="l"/>
            <a:pathLst>
              <a:path h="1442071" w="3855570">
                <a:moveTo>
                  <a:pt x="0" y="0"/>
                </a:moveTo>
                <a:lnTo>
                  <a:pt x="3855571" y="0"/>
                </a:lnTo>
                <a:lnTo>
                  <a:pt x="3855571" y="1442070"/>
                </a:lnTo>
                <a:lnTo>
                  <a:pt x="0" y="144207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472" r="0" b="-347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235520" y="9233432"/>
            <a:ext cx="4869432" cy="1053568"/>
          </a:xfrm>
          <a:custGeom>
            <a:avLst/>
            <a:gdLst/>
            <a:ahLst/>
            <a:cxnLst/>
            <a:rect r="r" b="b" t="t" l="l"/>
            <a:pathLst>
              <a:path h="1053568" w="4869432">
                <a:moveTo>
                  <a:pt x="0" y="0"/>
                </a:moveTo>
                <a:lnTo>
                  <a:pt x="4869432" y="0"/>
                </a:lnTo>
                <a:lnTo>
                  <a:pt x="4869432" y="1053568"/>
                </a:lnTo>
                <a:lnTo>
                  <a:pt x="0" y="1053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529673" y="9376723"/>
            <a:ext cx="4182070" cy="716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7"/>
              </a:lnSpc>
              <a:spcBef>
                <a:spcPct val="0"/>
              </a:spcBef>
            </a:pPr>
            <a:r>
              <a:rPr lang="en-US" sz="4055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  <a:hlinkClick r:id="rId14" action="ppaction://hlinksldjump"/>
              </a:rPr>
              <a:t>ROTACIONES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11215" y="631973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61471" y="1028700"/>
            <a:ext cx="4453058" cy="793454"/>
          </a:xfrm>
          <a:custGeom>
            <a:avLst/>
            <a:gdLst/>
            <a:ahLst/>
            <a:cxnLst/>
            <a:rect r="r" b="b" t="t" l="l"/>
            <a:pathLst>
              <a:path h="793454" w="4453058">
                <a:moveTo>
                  <a:pt x="0" y="0"/>
                </a:moveTo>
                <a:lnTo>
                  <a:pt x="4453058" y="0"/>
                </a:lnTo>
                <a:lnTo>
                  <a:pt x="4453058" y="793454"/>
                </a:lnTo>
                <a:lnTo>
                  <a:pt x="0" y="793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945679"/>
            <a:ext cx="12025515" cy="2164593"/>
          </a:xfrm>
          <a:custGeom>
            <a:avLst/>
            <a:gdLst/>
            <a:ahLst/>
            <a:cxnLst/>
            <a:rect r="r" b="b" t="t" l="l"/>
            <a:pathLst>
              <a:path h="2164593" w="12025515">
                <a:moveTo>
                  <a:pt x="0" y="0"/>
                </a:moveTo>
                <a:lnTo>
                  <a:pt x="12025515" y="0"/>
                </a:lnTo>
                <a:lnTo>
                  <a:pt x="12025515" y="2164593"/>
                </a:lnTo>
                <a:lnTo>
                  <a:pt x="0" y="21645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15200" y="8970264"/>
            <a:ext cx="10972800" cy="1975104"/>
          </a:xfrm>
          <a:custGeom>
            <a:avLst/>
            <a:gdLst/>
            <a:ahLst/>
            <a:cxnLst/>
            <a:rect r="r" b="b" t="t" l="l"/>
            <a:pathLst>
              <a:path h="1975104" w="10972800">
                <a:moveTo>
                  <a:pt x="0" y="0"/>
                </a:moveTo>
                <a:lnTo>
                  <a:pt x="10972800" y="0"/>
                </a:lnTo>
                <a:lnTo>
                  <a:pt x="10972800" y="1975104"/>
                </a:lnTo>
                <a:lnTo>
                  <a:pt x="0" y="197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32142" y="1010152"/>
            <a:ext cx="5623717" cy="7774836"/>
          </a:xfrm>
          <a:custGeom>
            <a:avLst/>
            <a:gdLst/>
            <a:ahLst/>
            <a:cxnLst/>
            <a:rect r="r" b="b" t="t" l="l"/>
            <a:pathLst>
              <a:path h="7774836" w="5623717">
                <a:moveTo>
                  <a:pt x="0" y="0"/>
                </a:moveTo>
                <a:lnTo>
                  <a:pt x="5623716" y="0"/>
                </a:lnTo>
                <a:lnTo>
                  <a:pt x="5623716" y="7774836"/>
                </a:lnTo>
                <a:lnTo>
                  <a:pt x="0" y="7774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187" r="0" b="-214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83520" y="117812"/>
            <a:ext cx="5920959" cy="885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5"/>
              </a:lnSpc>
              <a:spcBef>
                <a:spcPct val="0"/>
              </a:spcBef>
            </a:pPr>
            <a:r>
              <a:rPr lang="en-US" sz="488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ROTACIONES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6681517" y="409711"/>
            <a:ext cx="2359993" cy="823852"/>
          </a:xfrm>
          <a:custGeom>
            <a:avLst/>
            <a:gdLst/>
            <a:ahLst/>
            <a:cxnLst/>
            <a:rect r="r" b="b" t="t" l="l"/>
            <a:pathLst>
              <a:path h="823852" w="2359993">
                <a:moveTo>
                  <a:pt x="2359993" y="0"/>
                </a:moveTo>
                <a:lnTo>
                  <a:pt x="0" y="0"/>
                </a:lnTo>
                <a:lnTo>
                  <a:pt x="0" y="823852"/>
                </a:lnTo>
                <a:lnTo>
                  <a:pt x="2359993" y="823852"/>
                </a:lnTo>
                <a:lnTo>
                  <a:pt x="23599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5333" y="562555"/>
            <a:ext cx="2908065" cy="518164"/>
          </a:xfrm>
          <a:custGeom>
            <a:avLst/>
            <a:gdLst/>
            <a:ahLst/>
            <a:cxnLst/>
            <a:rect r="r" b="b" t="t" l="l"/>
            <a:pathLst>
              <a:path h="518164" w="2908065">
                <a:moveTo>
                  <a:pt x="0" y="0"/>
                </a:moveTo>
                <a:lnTo>
                  <a:pt x="2908066" y="0"/>
                </a:lnTo>
                <a:lnTo>
                  <a:pt x="2908066" y="518164"/>
                </a:lnTo>
                <a:lnTo>
                  <a:pt x="0" y="51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48694" y="1993400"/>
            <a:ext cx="12990611" cy="7794367"/>
          </a:xfrm>
          <a:custGeom>
            <a:avLst/>
            <a:gdLst/>
            <a:ahLst/>
            <a:cxnLst/>
            <a:rect r="r" b="b" t="t" l="l"/>
            <a:pathLst>
              <a:path h="7794367" w="12990611">
                <a:moveTo>
                  <a:pt x="0" y="0"/>
                </a:moveTo>
                <a:lnTo>
                  <a:pt x="12990612" y="0"/>
                </a:lnTo>
                <a:lnTo>
                  <a:pt x="12990612" y="7794367"/>
                </a:lnTo>
                <a:lnTo>
                  <a:pt x="0" y="7794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29067" y="123961"/>
            <a:ext cx="5029866" cy="186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MENU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61530" y="1937254"/>
            <a:ext cx="13364940" cy="8018964"/>
          </a:xfrm>
          <a:custGeom>
            <a:avLst/>
            <a:gdLst/>
            <a:ahLst/>
            <a:cxnLst/>
            <a:rect r="r" b="b" t="t" l="l"/>
            <a:pathLst>
              <a:path h="8018964" w="13364940">
                <a:moveTo>
                  <a:pt x="0" y="0"/>
                </a:moveTo>
                <a:lnTo>
                  <a:pt x="13364940" y="0"/>
                </a:lnTo>
                <a:lnTo>
                  <a:pt x="13364940" y="8018964"/>
                </a:lnTo>
                <a:lnTo>
                  <a:pt x="0" y="801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61530" y="-48895"/>
            <a:ext cx="13466314" cy="186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INSTRUCTIONS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147" y="1820545"/>
            <a:ext cx="8615854" cy="7786578"/>
          </a:xfrm>
          <a:custGeom>
            <a:avLst/>
            <a:gdLst/>
            <a:ahLst/>
            <a:cxnLst/>
            <a:rect r="r" b="b" t="t" l="l"/>
            <a:pathLst>
              <a:path h="7786578" w="8615854">
                <a:moveTo>
                  <a:pt x="0" y="0"/>
                </a:moveTo>
                <a:lnTo>
                  <a:pt x="8615854" y="0"/>
                </a:lnTo>
                <a:lnTo>
                  <a:pt x="8615854" y="7786578"/>
                </a:lnTo>
                <a:lnTo>
                  <a:pt x="0" y="7786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820545"/>
            <a:ext cx="8848384" cy="7786578"/>
          </a:xfrm>
          <a:custGeom>
            <a:avLst/>
            <a:gdLst/>
            <a:ahLst/>
            <a:cxnLst/>
            <a:rect r="r" b="b" t="t" l="l"/>
            <a:pathLst>
              <a:path h="7786578" w="8848384">
                <a:moveTo>
                  <a:pt x="0" y="0"/>
                </a:moveTo>
                <a:lnTo>
                  <a:pt x="8848384" y="0"/>
                </a:lnTo>
                <a:lnTo>
                  <a:pt x="8848384" y="7786578"/>
                </a:lnTo>
                <a:lnTo>
                  <a:pt x="0" y="7786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0441" y="-48895"/>
            <a:ext cx="7353265" cy="186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SPRINT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3890" y="-48895"/>
            <a:ext cx="8875491" cy="186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DIG RACE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3213" y="1028700"/>
            <a:ext cx="11841575" cy="9071258"/>
          </a:xfrm>
          <a:custGeom>
            <a:avLst/>
            <a:gdLst/>
            <a:ahLst/>
            <a:cxnLst/>
            <a:rect r="r" b="b" t="t" l="l"/>
            <a:pathLst>
              <a:path h="9071258" w="11841575">
                <a:moveTo>
                  <a:pt x="0" y="0"/>
                </a:moveTo>
                <a:lnTo>
                  <a:pt x="11841574" y="0"/>
                </a:lnTo>
                <a:lnTo>
                  <a:pt x="11841574" y="9071258"/>
                </a:lnTo>
                <a:lnTo>
                  <a:pt x="0" y="9071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9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288" y="117476"/>
            <a:ext cx="16874997" cy="91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WALL KICK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5795" y="1387865"/>
            <a:ext cx="16656409" cy="7511269"/>
          </a:xfrm>
          <a:custGeom>
            <a:avLst/>
            <a:gdLst/>
            <a:ahLst/>
            <a:cxnLst/>
            <a:rect r="r" b="b" t="t" l="l"/>
            <a:pathLst>
              <a:path h="7511269" w="16656409">
                <a:moveTo>
                  <a:pt x="0" y="0"/>
                </a:moveTo>
                <a:lnTo>
                  <a:pt x="16656410" y="0"/>
                </a:lnTo>
                <a:lnTo>
                  <a:pt x="16656410" y="7511270"/>
                </a:lnTo>
                <a:lnTo>
                  <a:pt x="0" y="7511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6502" y="274504"/>
            <a:ext cx="16874997" cy="91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WALL KICK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4753" y="1170395"/>
            <a:ext cx="16938494" cy="8087905"/>
          </a:xfrm>
          <a:custGeom>
            <a:avLst/>
            <a:gdLst/>
            <a:ahLst/>
            <a:cxnLst/>
            <a:rect r="r" b="b" t="t" l="l"/>
            <a:pathLst>
              <a:path h="8087905" w="16938494">
                <a:moveTo>
                  <a:pt x="0" y="0"/>
                </a:moveTo>
                <a:lnTo>
                  <a:pt x="16938494" y="0"/>
                </a:lnTo>
                <a:lnTo>
                  <a:pt x="16938494" y="8087905"/>
                </a:lnTo>
                <a:lnTo>
                  <a:pt x="0" y="8087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95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6502" y="274504"/>
            <a:ext cx="16874997" cy="911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WALL KICK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DAGWe1kxmVI</dc:identifier>
  <dcterms:modified xsi:type="dcterms:W3CDTF">2011-08-01T06:04:30Z</dcterms:modified>
  <cp:revision>1</cp:revision>
  <dc:title>TETRIS TRAINER</dc:title>
</cp:coreProperties>
</file>